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39" autoAdjust="0"/>
  </p:normalViewPr>
  <p:slideViewPr>
    <p:cSldViewPr>
      <p:cViewPr varScale="1">
        <p:scale>
          <a:sx n="62" d="100"/>
          <a:sy n="62" d="100"/>
        </p:scale>
        <p:origin x="125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B4264-1C9E-4FD8-AE63-C21D1B004082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8945A-85A5-4383-838A-8191A210B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3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37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590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3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61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5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52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89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9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418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87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9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78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8945A-85A5-4383-838A-8191A210BFF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4.png"/><Relationship Id="rId4" Type="http://schemas.openxmlformats.org/officeDocument/2006/relationships/image" Target="../media/image26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26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54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79.png"/><Relationship Id="rId2" Type="http://schemas.openxmlformats.org/officeDocument/2006/relationships/image" Target="../media/image8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1.png"/><Relationship Id="rId4" Type="http://schemas.openxmlformats.org/officeDocument/2006/relationships/image" Target="../media/image74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87.png"/><Relationship Id="rId12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79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74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12" Type="http://schemas.openxmlformats.org/officeDocument/2006/relationships/image" Target="../media/image7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8.png"/><Relationship Id="rId10" Type="http://schemas.openxmlformats.org/officeDocument/2006/relationships/image" Target="../media/image114.png"/><Relationship Id="rId4" Type="http://schemas.openxmlformats.org/officeDocument/2006/relationships/image" Target="../media/image74.png"/><Relationship Id="rId9" Type="http://schemas.openxmlformats.org/officeDocument/2006/relationships/image" Target="../media/image113.png"/><Relationship Id="rId14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26.png"/><Relationship Id="rId3" Type="http://schemas.openxmlformats.org/officeDocument/2006/relationships/image" Target="../media/image108.png"/><Relationship Id="rId7" Type="http://schemas.openxmlformats.org/officeDocument/2006/relationships/image" Target="../media/image121.png"/><Relationship Id="rId12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4.png"/><Relationship Id="rId5" Type="http://schemas.openxmlformats.org/officeDocument/2006/relationships/image" Target="../media/image109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74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gif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2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01125" y="3519361"/>
            <a:ext cx="12447619" cy="40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3744" y="3062363"/>
            <a:ext cx="2685714" cy="10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37525" y="592305"/>
            <a:ext cx="4114286" cy="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17506" y="9412049"/>
            <a:ext cx="1638095" cy="5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1723810" cy="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333" y="1393753"/>
            <a:ext cx="3809524" cy="13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4302" y="284276"/>
            <a:ext cx="3419048" cy="8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8610" y="612171"/>
            <a:ext cx="1047619" cy="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86762" y="3815646"/>
            <a:ext cx="3934277" cy="4024836"/>
            <a:chOff x="2686762" y="3815646"/>
            <a:chExt cx="3934277" cy="40248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6762" y="3815646"/>
              <a:ext cx="3934277" cy="40248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98124" y="2882324"/>
            <a:ext cx="8825575" cy="5783512"/>
            <a:chOff x="7698124" y="2882324"/>
            <a:chExt cx="8825575" cy="57835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98124" y="2882324"/>
              <a:ext cx="8825575" cy="57835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3219" y="3106514"/>
            <a:ext cx="8296699" cy="5443099"/>
            <a:chOff x="7963219" y="3106514"/>
            <a:chExt cx="8296699" cy="54430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3219" y="3106514"/>
              <a:ext cx="8296699" cy="54430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1723810" cy="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7183" y="1462609"/>
            <a:ext cx="2266667" cy="13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4302" y="284276"/>
            <a:ext cx="3419048" cy="8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8610" y="612171"/>
            <a:ext cx="1047619" cy="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25327" y="3171821"/>
            <a:ext cx="3940336" cy="5271330"/>
            <a:chOff x="3425327" y="3171821"/>
            <a:chExt cx="3940336" cy="52713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5327" y="3171821"/>
              <a:ext cx="3940336" cy="5271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804170"/>
            <a:ext cx="5153224" cy="4006631"/>
            <a:chOff x="9142857" y="3804170"/>
            <a:chExt cx="5153224" cy="40066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3804170"/>
              <a:ext cx="5153224" cy="40066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1723810" cy="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7146" y="1436879"/>
            <a:ext cx="3457143" cy="13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4302" y="284276"/>
            <a:ext cx="3419048" cy="8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8610" y="612171"/>
            <a:ext cx="1047619" cy="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32300" y="3508094"/>
            <a:ext cx="3667386" cy="4703299"/>
            <a:chOff x="6932300" y="3508094"/>
            <a:chExt cx="3667386" cy="47032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2300" y="3508094"/>
              <a:ext cx="3667386" cy="4703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5499" y="3686534"/>
            <a:ext cx="3205975" cy="4346421"/>
            <a:chOff x="2255499" y="3686534"/>
            <a:chExt cx="3205975" cy="4346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5499" y="3686534"/>
              <a:ext cx="3205975" cy="43464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76192" y="3508094"/>
            <a:ext cx="3064968" cy="4501690"/>
            <a:chOff x="12476192" y="3508094"/>
            <a:chExt cx="3064968" cy="45016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76192" y="3508094"/>
              <a:ext cx="3064968" cy="4501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1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1723810" cy="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 cstate="print"/>
          <a:srcRect l="22042" b="15554"/>
          <a:stretch/>
        </p:blipFill>
        <p:spPr>
          <a:xfrm>
            <a:off x="12282561" y="6328209"/>
            <a:ext cx="2695143" cy="11018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4302" y="284276"/>
            <a:ext cx="3419048" cy="8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8610" y="612171"/>
            <a:ext cx="1047619" cy="333333"/>
          </a:xfrm>
          <a:prstGeom prst="rect">
            <a:avLst/>
          </a:prstGeom>
        </p:spPr>
      </p:pic>
      <p:pic>
        <p:nvPicPr>
          <p:cNvPr id="17" name="Object 8"/>
          <p:cNvPicPr>
            <a:picLocks noChangeAspect="1"/>
          </p:cNvPicPr>
          <p:nvPr/>
        </p:nvPicPr>
        <p:blipFill rotWithShape="1">
          <a:blip r:embed="rId8" cstate="print"/>
          <a:srcRect l="12011" b="14178"/>
          <a:stretch/>
        </p:blipFill>
        <p:spPr>
          <a:xfrm>
            <a:off x="2418602" y="2667199"/>
            <a:ext cx="4625712" cy="1119784"/>
          </a:xfrm>
          <a:prstGeom prst="rect">
            <a:avLst/>
          </a:prstGeom>
        </p:spPr>
      </p:pic>
      <p:pic>
        <p:nvPicPr>
          <p:cNvPr id="18" name="Object 8"/>
          <p:cNvPicPr>
            <a:picLocks noChangeAspect="1"/>
          </p:cNvPicPr>
          <p:nvPr/>
        </p:nvPicPr>
        <p:blipFill rotWithShape="1">
          <a:blip r:embed="rId9" cstate="print"/>
          <a:srcRect l="20003" t="-5840" r="7989" b="6558"/>
          <a:stretch/>
        </p:blipFill>
        <p:spPr>
          <a:xfrm>
            <a:off x="3359858" y="6088254"/>
            <a:ext cx="2743200" cy="1295400"/>
          </a:xfrm>
          <a:prstGeom prst="rect">
            <a:avLst/>
          </a:prstGeom>
        </p:spPr>
      </p:pic>
      <p:pic>
        <p:nvPicPr>
          <p:cNvPr id="20" name="Object 8"/>
          <p:cNvPicPr>
            <a:picLocks noChangeAspect="1"/>
          </p:cNvPicPr>
          <p:nvPr/>
        </p:nvPicPr>
        <p:blipFill rotWithShape="1">
          <a:blip r:embed="rId10" cstate="print"/>
          <a:srcRect l="30256" b="16353"/>
          <a:stretch/>
        </p:blipFill>
        <p:spPr>
          <a:xfrm>
            <a:off x="12725400" y="2656221"/>
            <a:ext cx="1580867" cy="10913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2728" y="4570928"/>
            <a:ext cx="4502195" cy="1139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37736" y="2425853"/>
            <a:ext cx="12410243" cy="5226830"/>
            <a:chOff x="2937736" y="2425853"/>
            <a:chExt cx="12410243" cy="52268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233728" y="2425853"/>
              <a:ext cx="709348" cy="567071"/>
              <a:chOff x="5233728" y="2425853"/>
              <a:chExt cx="709348" cy="5670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33728" y="2425853"/>
                <a:ext cx="709348" cy="56707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369" y="1965199"/>
              <a:ext cx="8171429" cy="33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2739" y="3894017"/>
              <a:ext cx="10638095" cy="424761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372781" y="6646624"/>
              <a:ext cx="665059" cy="531665"/>
              <a:chOff x="13372781" y="6646624"/>
              <a:chExt cx="665059" cy="53166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3372781" y="6646624"/>
                <a:ext cx="665059" cy="53166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098658" y="7738936"/>
            <a:ext cx="4820480" cy="3503800"/>
            <a:chOff x="13098658" y="7738936"/>
            <a:chExt cx="4820480" cy="35038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98658" y="7738936"/>
              <a:ext cx="4820480" cy="35038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49255" y="7751073"/>
            <a:ext cx="2933333" cy="11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980" y="1138812"/>
            <a:ext cx="12990476" cy="23333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8139" y="3500133"/>
            <a:ext cx="3876190" cy="7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48338" y="2186114"/>
            <a:ext cx="631702" cy="1092360"/>
            <a:chOff x="11448338" y="2186114"/>
            <a:chExt cx="631702" cy="109236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48338" y="2186114"/>
              <a:ext cx="631702" cy="10923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59409" y="4326068"/>
            <a:ext cx="1301217" cy="681127"/>
            <a:chOff x="13359409" y="4326068"/>
            <a:chExt cx="1301217" cy="6811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59409" y="4326068"/>
              <a:ext cx="1301217" cy="681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70424" y="4057036"/>
            <a:ext cx="1794917" cy="1219189"/>
            <a:chOff x="15970424" y="4057036"/>
            <a:chExt cx="1794917" cy="12191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70424" y="4057036"/>
              <a:ext cx="1794917" cy="12191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99133" y="4080500"/>
            <a:ext cx="1172261" cy="1172261"/>
            <a:chOff x="14999133" y="4080500"/>
            <a:chExt cx="1172261" cy="11722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99133" y="4080500"/>
              <a:ext cx="1172261" cy="11722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3539" y="5817902"/>
            <a:ext cx="2790476" cy="6666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85329" y="4462073"/>
            <a:ext cx="1923810" cy="10285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49857" y="4309335"/>
            <a:ext cx="3219048" cy="12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52605" y="5352416"/>
            <a:ext cx="11940728" cy="192398"/>
            <a:chOff x="5752605" y="5352416"/>
            <a:chExt cx="11940728" cy="1923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5752605" y="5352416"/>
              <a:ext cx="11940728" cy="192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94351" y="7128091"/>
            <a:ext cx="8116460" cy="920510"/>
            <a:chOff x="5809748" y="6622642"/>
            <a:chExt cx="8116460" cy="9205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61245" y="6576929"/>
              <a:ext cx="7657143" cy="10952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809748" y="6622642"/>
              <a:ext cx="242043" cy="372111"/>
              <a:chOff x="5809748" y="6622642"/>
              <a:chExt cx="242043" cy="37211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809748" y="6622642"/>
                <a:ext cx="242043" cy="37211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794351" y="8219343"/>
            <a:ext cx="9167699" cy="445935"/>
            <a:chOff x="5794351" y="8219343"/>
            <a:chExt cx="9167699" cy="4459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45848" y="8173634"/>
              <a:ext cx="8466667" cy="54285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5794351" y="8219343"/>
              <a:ext cx="242043" cy="372111"/>
              <a:chOff x="5794351" y="8219343"/>
              <a:chExt cx="242043" cy="37211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94351" y="8219343"/>
                <a:ext cx="242043" cy="37211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800224" y="8873329"/>
            <a:ext cx="9167699" cy="372111"/>
            <a:chOff x="5800224" y="8873329"/>
            <a:chExt cx="9167699" cy="3721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51721" y="8827617"/>
              <a:ext cx="8742857" cy="54285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800224" y="8873329"/>
              <a:ext cx="242043" cy="372111"/>
              <a:chOff x="5800224" y="8873329"/>
              <a:chExt cx="242043" cy="37211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800224" y="8873329"/>
                <a:ext cx="242043" cy="37211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04908" y="3112107"/>
            <a:ext cx="4628571" cy="6171429"/>
            <a:chOff x="604908" y="3112107"/>
            <a:chExt cx="4628571" cy="617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4908" y="3112107"/>
              <a:ext cx="4628571" cy="6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94351" y="6590619"/>
            <a:ext cx="9167703" cy="503073"/>
            <a:chOff x="5771653" y="7600295"/>
            <a:chExt cx="9167703" cy="50307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23154" y="7554582"/>
              <a:ext cx="6923810" cy="54285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5771653" y="7600295"/>
              <a:ext cx="242043" cy="372111"/>
              <a:chOff x="5771653" y="7600295"/>
              <a:chExt cx="242043" cy="37211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71653" y="7600295"/>
                <a:ext cx="242043" cy="37211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93119" y="820235"/>
            <a:ext cx="12971429" cy="23333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64095" y="2875037"/>
            <a:ext cx="6038095" cy="7333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8477" y="6102145"/>
            <a:ext cx="2790476" cy="6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85886" y="5771499"/>
            <a:ext cx="11309971" cy="192398"/>
            <a:chOff x="5985886" y="5771499"/>
            <a:chExt cx="11309971" cy="192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5985886" y="5771499"/>
              <a:ext cx="11309971" cy="1923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93472" y="4591679"/>
            <a:ext cx="1064260" cy="1064260"/>
            <a:chOff x="16393472" y="4591679"/>
            <a:chExt cx="1064260" cy="1064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93472" y="4591679"/>
              <a:ext cx="1064260" cy="10642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31758" y="3690607"/>
            <a:ext cx="4523810" cy="7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3449" y="4400000"/>
            <a:ext cx="2187303" cy="1485715"/>
            <a:chOff x="13983449" y="4400000"/>
            <a:chExt cx="2187303" cy="14857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3449" y="4400000"/>
              <a:ext cx="2187303" cy="14857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84710" y="311940"/>
            <a:ext cx="817524" cy="629604"/>
            <a:chOff x="15984710" y="311940"/>
            <a:chExt cx="817524" cy="6296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84710" y="311940"/>
              <a:ext cx="817524" cy="6296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6996" y="4804609"/>
            <a:ext cx="3400000" cy="12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47497" y="7568948"/>
            <a:ext cx="9167699" cy="445935"/>
            <a:chOff x="5964686" y="7006367"/>
            <a:chExt cx="9167699" cy="4459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6182" y="6960658"/>
              <a:ext cx="3190476" cy="54285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964686" y="7006367"/>
              <a:ext cx="242043" cy="372111"/>
              <a:chOff x="5964686" y="7006367"/>
              <a:chExt cx="242043" cy="3721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64686" y="7006367"/>
                <a:ext cx="242043" cy="37211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44072" y="3464608"/>
            <a:ext cx="4337631" cy="6133621"/>
            <a:chOff x="1044072" y="3464608"/>
            <a:chExt cx="4337631" cy="61336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4072" y="3464608"/>
              <a:ext cx="4337631" cy="61336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98992" y="6863804"/>
            <a:ext cx="10523810" cy="5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47498" y="6909515"/>
            <a:ext cx="242043" cy="372111"/>
            <a:chOff x="5957021" y="7604684"/>
            <a:chExt cx="242043" cy="3721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7021" y="7604684"/>
              <a:ext cx="242043" cy="3721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98992" y="8191468"/>
            <a:ext cx="10380952" cy="5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47497" y="8237175"/>
            <a:ext cx="242043" cy="372111"/>
            <a:chOff x="5947497" y="8237175"/>
            <a:chExt cx="242043" cy="3721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7497" y="8237175"/>
              <a:ext cx="242043" cy="3721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37973" y="8845015"/>
            <a:ext cx="9167697" cy="445935"/>
            <a:chOff x="5937973" y="8845015"/>
            <a:chExt cx="9167697" cy="4459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9468" y="8799306"/>
              <a:ext cx="4609524" cy="54285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937973" y="8845015"/>
              <a:ext cx="242043" cy="372111"/>
              <a:chOff x="5937973" y="8845015"/>
              <a:chExt cx="242043" cy="37211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37973" y="8845015"/>
                <a:ext cx="242043" cy="37211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977" y="552913"/>
            <a:ext cx="12942857" cy="31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5788" y="3785847"/>
            <a:ext cx="5133333" cy="7333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0603" y="6035061"/>
            <a:ext cx="2790476" cy="6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87765" y="5775791"/>
            <a:ext cx="11587007" cy="207154"/>
            <a:chOff x="6087765" y="5775791"/>
            <a:chExt cx="11587007" cy="2071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087765" y="5775791"/>
              <a:ext cx="11587007" cy="207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52616" y="4621472"/>
            <a:ext cx="2115808" cy="962693"/>
            <a:chOff x="13752616" y="4621472"/>
            <a:chExt cx="2115808" cy="962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2616" y="4621472"/>
              <a:ext cx="2115808" cy="962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93472" y="4591679"/>
            <a:ext cx="1064260" cy="1064260"/>
            <a:chOff x="16393472" y="4591679"/>
            <a:chExt cx="1064260" cy="10642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93472" y="4591679"/>
              <a:ext cx="1064260" cy="10642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6430" y="4808900"/>
            <a:ext cx="3314286" cy="12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4324" y="3643706"/>
            <a:ext cx="4932962" cy="5788806"/>
            <a:chOff x="624324" y="3643706"/>
            <a:chExt cx="4932962" cy="57888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324" y="3643706"/>
              <a:ext cx="4932962" cy="57888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64686" y="7006367"/>
            <a:ext cx="9167699" cy="503077"/>
            <a:chOff x="5964686" y="7006367"/>
            <a:chExt cx="9167699" cy="5030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6182" y="6960658"/>
              <a:ext cx="5400000" cy="54285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964686" y="7006367"/>
              <a:ext cx="242043" cy="372111"/>
              <a:chOff x="5964686" y="7006367"/>
              <a:chExt cx="242043" cy="37211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64686" y="7006367"/>
                <a:ext cx="242043" cy="37211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957021" y="7604684"/>
            <a:ext cx="9167697" cy="445933"/>
            <a:chOff x="5957021" y="7604684"/>
            <a:chExt cx="9167697" cy="4459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8515" y="7558973"/>
              <a:ext cx="6114286" cy="54285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5957021" y="7604684"/>
              <a:ext cx="242043" cy="372111"/>
              <a:chOff x="5957021" y="7604684"/>
              <a:chExt cx="242043" cy="3721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57021" y="7604684"/>
                <a:ext cx="242043" cy="372111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98992" y="8191468"/>
            <a:ext cx="9238095" cy="5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47497" y="8237175"/>
            <a:ext cx="242043" cy="372111"/>
            <a:chOff x="5947497" y="8237175"/>
            <a:chExt cx="242043" cy="3721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7497" y="8237175"/>
              <a:ext cx="242043" cy="3721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37973" y="8845015"/>
            <a:ext cx="9167697" cy="445935"/>
            <a:chOff x="5937973" y="8845015"/>
            <a:chExt cx="9167697" cy="4459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9468" y="8799306"/>
              <a:ext cx="4466667" cy="54285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937973" y="8845015"/>
              <a:ext cx="242043" cy="372111"/>
              <a:chOff x="5937973" y="8845015"/>
              <a:chExt cx="242043" cy="37211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37973" y="8845015"/>
                <a:ext cx="242043" cy="37211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5834" y="552913"/>
            <a:ext cx="13285714" cy="31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81975" y="3785847"/>
            <a:ext cx="2619048" cy="7333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4763" y="6161082"/>
            <a:ext cx="2790476" cy="6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75207" y="5826579"/>
            <a:ext cx="10977412" cy="196255"/>
            <a:chOff x="6475207" y="5826579"/>
            <a:chExt cx="10977412" cy="196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475207" y="5826579"/>
              <a:ext cx="10977412" cy="196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60673" y="4667773"/>
            <a:ext cx="1376809" cy="720696"/>
            <a:chOff x="16260673" y="4667773"/>
            <a:chExt cx="1376809" cy="7206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60673" y="4667773"/>
              <a:ext cx="1376809" cy="7206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13918" y="4647619"/>
            <a:ext cx="1116179" cy="984094"/>
            <a:chOff x="14913918" y="4647619"/>
            <a:chExt cx="1116179" cy="9840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13918" y="4647619"/>
              <a:ext cx="1116179" cy="984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79547" y="4754216"/>
            <a:ext cx="1785524" cy="812413"/>
            <a:chOff x="12779547" y="4754216"/>
            <a:chExt cx="1785524" cy="8124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79547" y="4754216"/>
              <a:ext cx="1785524" cy="8124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3900" y="4863546"/>
            <a:ext cx="3133333" cy="12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0774" y="3723307"/>
            <a:ext cx="5999606" cy="6165822"/>
            <a:chOff x="350774" y="3723307"/>
            <a:chExt cx="5999606" cy="61658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774" y="3723307"/>
              <a:ext cx="5999606" cy="61658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7685" y="6983372"/>
            <a:ext cx="9167700" cy="503076"/>
            <a:chOff x="6717685" y="6983372"/>
            <a:chExt cx="9167700" cy="503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182" y="6937662"/>
              <a:ext cx="6771429" cy="54285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717685" y="6983372"/>
              <a:ext cx="242043" cy="372111"/>
              <a:chOff x="6717685" y="6983372"/>
              <a:chExt cx="242043" cy="37211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17685" y="6983372"/>
                <a:ext cx="242043" cy="372111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61515" y="7535976"/>
            <a:ext cx="10457143" cy="1095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10020" y="7581688"/>
            <a:ext cx="242043" cy="372111"/>
            <a:chOff x="6710020" y="7581688"/>
            <a:chExt cx="242043" cy="3721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0020" y="7581688"/>
              <a:ext cx="242043" cy="3721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0972" y="8664105"/>
            <a:ext cx="9167698" cy="503077"/>
            <a:chOff x="6690972" y="8664105"/>
            <a:chExt cx="9167698" cy="5030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42468" y="8618395"/>
              <a:ext cx="6533333" cy="54285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690972" y="8664105"/>
              <a:ext cx="242043" cy="372111"/>
              <a:chOff x="6690972" y="8664105"/>
              <a:chExt cx="242043" cy="37211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90972" y="8664105"/>
                <a:ext cx="242043" cy="37211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690972" y="9347955"/>
            <a:ext cx="9167698" cy="445938"/>
            <a:chOff x="6690972" y="9347955"/>
            <a:chExt cx="9167698" cy="44593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42468" y="9302249"/>
              <a:ext cx="4466667" cy="54285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690972" y="9347955"/>
              <a:ext cx="242043" cy="372111"/>
              <a:chOff x="6690972" y="9347955"/>
              <a:chExt cx="242043" cy="37211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90972" y="9347955"/>
                <a:ext cx="242043" cy="37211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5787" y="617219"/>
            <a:ext cx="10609524" cy="31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81975" y="3785847"/>
            <a:ext cx="2619048" cy="7333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4763" y="6161082"/>
            <a:ext cx="2790476" cy="6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75207" y="5826579"/>
            <a:ext cx="10977412" cy="196255"/>
            <a:chOff x="6475207" y="5826579"/>
            <a:chExt cx="10977412" cy="1962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475207" y="5826579"/>
              <a:ext cx="10977412" cy="1962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3901" y="4863549"/>
            <a:ext cx="3104762" cy="1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71925" y="7601353"/>
            <a:ext cx="9167700" cy="445931"/>
            <a:chOff x="6717685" y="6983371"/>
            <a:chExt cx="9167700" cy="4459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9182" y="6937658"/>
              <a:ext cx="7914286" cy="54285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6717685" y="6983372"/>
              <a:ext cx="242043" cy="372111"/>
              <a:chOff x="6717685" y="6983372"/>
              <a:chExt cx="242043" cy="37211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17685" y="6983372"/>
                <a:ext cx="242043" cy="37211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3132" y="6901420"/>
            <a:ext cx="9847619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90971" y="6963938"/>
            <a:ext cx="242043" cy="372111"/>
            <a:chOff x="6710020" y="7581688"/>
            <a:chExt cx="242043" cy="3721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0020" y="7581688"/>
              <a:ext cx="242043" cy="3721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90972" y="8273628"/>
            <a:ext cx="9995045" cy="372111"/>
            <a:chOff x="6690972" y="8273628"/>
            <a:chExt cx="9995045" cy="3721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2468" y="8227915"/>
              <a:ext cx="9609524" cy="54285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690972" y="8273628"/>
              <a:ext cx="242043" cy="372111"/>
              <a:chOff x="6690972" y="8273628"/>
              <a:chExt cx="242043" cy="3721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90972" y="8273628"/>
                <a:ext cx="242043" cy="372111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3420" y="8829211"/>
            <a:ext cx="10161905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71925" y="8874920"/>
            <a:ext cx="242043" cy="372111"/>
            <a:chOff x="6671925" y="8874920"/>
            <a:chExt cx="242043" cy="3721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1925" y="8874920"/>
              <a:ext cx="242043" cy="3721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0145" y="3530380"/>
            <a:ext cx="4404706" cy="6171429"/>
            <a:chOff x="1150145" y="3530380"/>
            <a:chExt cx="4404706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145" y="3530380"/>
              <a:ext cx="4404706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85060" y="4485803"/>
            <a:ext cx="1934658" cy="1314107"/>
            <a:chOff x="12585060" y="4485803"/>
            <a:chExt cx="1934658" cy="131410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85060" y="4485803"/>
              <a:ext cx="1934658" cy="13141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19718" y="4591695"/>
            <a:ext cx="1102324" cy="1102324"/>
            <a:chOff x="14519718" y="4591695"/>
            <a:chExt cx="1102324" cy="11023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19718" y="4591695"/>
              <a:ext cx="1102324" cy="11023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72490" y="4723367"/>
            <a:ext cx="1627053" cy="838981"/>
            <a:chOff x="15872490" y="4723367"/>
            <a:chExt cx="1627053" cy="8389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72490" y="4723367"/>
              <a:ext cx="1627053" cy="8389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37501" y="9429188"/>
            <a:ext cx="904762" cy="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5" y="9429188"/>
            <a:ext cx="1695238" cy="3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1072" y="9429188"/>
            <a:ext cx="352381" cy="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7025" y="592306"/>
            <a:ext cx="1495238" cy="3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077" y="592305"/>
            <a:ext cx="1047619" cy="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65507" y="2512402"/>
            <a:ext cx="4554701" cy="1324070"/>
            <a:chOff x="6865507" y="2512402"/>
            <a:chExt cx="4554701" cy="13240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3606" y="2350502"/>
              <a:ext cx="1733333" cy="193333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36682" y="3221498"/>
              <a:ext cx="2038095" cy="7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1740" y="4122819"/>
            <a:ext cx="4554696" cy="1324069"/>
            <a:chOff x="6851740" y="4122819"/>
            <a:chExt cx="4554696" cy="13240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9839" y="3897444"/>
              <a:ext cx="1971429" cy="20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22911" y="4831914"/>
              <a:ext cx="2009524" cy="7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51709" y="5597246"/>
            <a:ext cx="4554727" cy="1295206"/>
            <a:chOff x="6851709" y="5597246"/>
            <a:chExt cx="4554727" cy="12952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89808" y="5435345"/>
              <a:ext cx="1933333" cy="193333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22911" y="6283619"/>
              <a:ext cx="3209524" cy="7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9643" y="2200095"/>
            <a:ext cx="15846429" cy="85593"/>
            <a:chOff x="1219643" y="2200095"/>
            <a:chExt cx="15846429" cy="855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19643" y="2200095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65505" y="7126086"/>
            <a:ext cx="4554696" cy="1324069"/>
            <a:chOff x="6865505" y="7126086"/>
            <a:chExt cx="4554696" cy="13240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03604" y="6908664"/>
              <a:ext cx="2019048" cy="199047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6676" y="7835181"/>
              <a:ext cx="1352381" cy="7809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2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4509" y="4617566"/>
            <a:ext cx="16228571" cy="13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37525" y="592305"/>
            <a:ext cx="4114286" cy="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1983715"/>
            <a:ext cx="8428571" cy="31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37525" y="592305"/>
            <a:ext cx="4114286" cy="3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372100"/>
            <a:ext cx="3810000" cy="2152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4648" y="9429191"/>
            <a:ext cx="2019048" cy="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7786" y="4659349"/>
            <a:ext cx="8419048" cy="13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4885" y="284276"/>
            <a:ext cx="2933333" cy="9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8610" y="612171"/>
            <a:ext cx="1047619" cy="3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2019048" cy="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706" y="1435044"/>
            <a:ext cx="3466667" cy="13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4885" y="155874"/>
            <a:ext cx="2933333" cy="9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8610" y="612171"/>
            <a:ext cx="1047619" cy="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72200" y="2247900"/>
            <a:ext cx="5497057" cy="6371955"/>
            <a:chOff x="6520428" y="2928843"/>
            <a:chExt cx="4920229" cy="56910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0428" y="2928843"/>
              <a:ext cx="4920229" cy="56910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1723810" cy="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4885" y="284277"/>
            <a:ext cx="2933333" cy="9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8610" y="612171"/>
            <a:ext cx="1047619" cy="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28416" y="4703118"/>
            <a:ext cx="2485042" cy="1668100"/>
            <a:chOff x="4428416" y="4703118"/>
            <a:chExt cx="2485042" cy="16681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7944" y="4512647"/>
              <a:ext cx="2228571" cy="227619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2031" y="5111233"/>
              <a:ext cx="1238095" cy="13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9390" y="4263379"/>
            <a:ext cx="4500969" cy="2107839"/>
            <a:chOff x="9569390" y="4263379"/>
            <a:chExt cx="4500969" cy="2107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8919" y="4637641"/>
              <a:ext cx="3876190" cy="227619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6853" y="5258829"/>
              <a:ext cx="1247619" cy="136190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469421" y="4459748"/>
              <a:ext cx="600068" cy="474911"/>
              <a:chOff x="11469421" y="4459748"/>
              <a:chExt cx="600068" cy="47491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4400000">
                <a:off x="11469421" y="4459748"/>
                <a:ext cx="600068" cy="47491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0000">
              <a:off x="12182938" y="4252607"/>
              <a:ext cx="1571429" cy="5047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0186" y="1648119"/>
            <a:ext cx="3466667" cy="130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2019048" cy="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8705" y="1435047"/>
            <a:ext cx="3600000" cy="13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4885" y="284276"/>
            <a:ext cx="2933333" cy="9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9591" y="612171"/>
            <a:ext cx="1047619" cy="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4725" y="3183739"/>
            <a:ext cx="8190590" cy="5129357"/>
            <a:chOff x="4434725" y="3183739"/>
            <a:chExt cx="8190590" cy="51293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4725" y="3183739"/>
              <a:ext cx="8190590" cy="51293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4648" y="9429191"/>
            <a:ext cx="1933333" cy="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1817" y="3216908"/>
            <a:ext cx="4780952" cy="13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5739" y="148449"/>
            <a:ext cx="2676190" cy="10190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8610" y="612171"/>
            <a:ext cx="1047619" cy="3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20543" y="5233493"/>
            <a:ext cx="8428571" cy="12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1933333" cy="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5739" y="148449"/>
            <a:ext cx="2676190" cy="10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8610" y="612171"/>
            <a:ext cx="1047619" cy="333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0775" y="5654443"/>
            <a:ext cx="2876190" cy="13047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45834" y="5654443"/>
            <a:ext cx="1752381" cy="13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3157" y="6916563"/>
            <a:ext cx="6047619" cy="780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52041" y="6916563"/>
            <a:ext cx="4647619" cy="7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98967" y="2990491"/>
            <a:ext cx="2159804" cy="1773172"/>
            <a:chOff x="2998967" y="2990491"/>
            <a:chExt cx="2159804" cy="1773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98967" y="2990491"/>
              <a:ext cx="2159804" cy="17731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01573" y="3709222"/>
            <a:ext cx="2942857" cy="16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45040" y="2674522"/>
            <a:ext cx="2754303" cy="2818191"/>
            <a:chOff x="11245040" y="2674522"/>
            <a:chExt cx="2754303" cy="28181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45040" y="2674522"/>
              <a:ext cx="2754303" cy="28181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643" y="944430"/>
            <a:ext cx="15846429" cy="85593"/>
            <a:chOff x="1219643" y="944430"/>
            <a:chExt cx="15846429" cy="855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44430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4648" y="9429191"/>
            <a:ext cx="1723810" cy="3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333" y="1242809"/>
            <a:ext cx="5257143" cy="13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4302" y="284276"/>
            <a:ext cx="3419048" cy="8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8610" y="612171"/>
            <a:ext cx="1047619" cy="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80248" y="2584244"/>
            <a:ext cx="5682091" cy="6223822"/>
            <a:chOff x="6280248" y="2584244"/>
            <a:chExt cx="5682091" cy="62238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0248" y="2584244"/>
              <a:ext cx="5682091" cy="62238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58302" y="2835107"/>
            <a:ext cx="4769109" cy="5722096"/>
            <a:chOff x="6758302" y="2835107"/>
            <a:chExt cx="4769109" cy="5722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8302" y="2835107"/>
              <a:ext cx="4769109" cy="57220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13</Words>
  <Application>Microsoft Office PowerPoint</Application>
  <PresentationFormat>사용자 지정</PresentationFormat>
  <Paragraphs>13</Paragraphs>
  <Slides>21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dongkyupc</cp:lastModifiedBy>
  <cp:revision>12</cp:revision>
  <dcterms:created xsi:type="dcterms:W3CDTF">2021-01-28T19:04:31Z</dcterms:created>
  <dcterms:modified xsi:type="dcterms:W3CDTF">2021-01-29T03:52:09Z</dcterms:modified>
</cp:coreProperties>
</file>